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제목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5" name="부제목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1" name="날짜 개체 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C612E9-0EE6-4C85-817E-BEA6191B9E30}" type="datetimeFigureOut">
              <a:rPr lang="ko-KR" altLang="en-US" smtClean="0"/>
              <a:t>2014-07-07</a:t>
            </a:fld>
            <a:endParaRPr lang="ko-KR" altLang="en-US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5CC529-4BAA-4555-AF28-E5472B935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12E9-0EE6-4C85-817E-BEA6191B9E30}" type="datetimeFigureOut">
              <a:rPr lang="ko-KR" altLang="en-US" smtClean="0"/>
              <a:t>2014-07-07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CC529-4BAA-4555-AF28-E5472B935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C612E9-0EE6-4C85-817E-BEA6191B9E30}" type="datetimeFigureOut">
              <a:rPr lang="ko-KR" altLang="en-US" smtClean="0"/>
              <a:t>2014-07-07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5CC529-4BAA-4555-AF28-E5472B935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12E9-0EE6-4C85-817E-BEA6191B9E30}" type="datetimeFigureOut">
              <a:rPr lang="ko-KR" altLang="en-US" smtClean="0"/>
              <a:t>2014-07-07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CC529-4BAA-4555-AF28-E5472B935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C612E9-0EE6-4C85-817E-BEA6191B9E30}" type="datetimeFigureOut">
              <a:rPr lang="ko-KR" altLang="en-US" smtClean="0"/>
              <a:t>2014-07-07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85CC529-4BAA-4555-AF28-E5472B935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12E9-0EE6-4C85-817E-BEA6191B9E30}" type="datetimeFigureOut">
              <a:rPr lang="ko-KR" altLang="en-US" smtClean="0"/>
              <a:t>2014-07-07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CC529-4BAA-4555-AF28-E5472B935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12E9-0EE6-4C85-817E-BEA6191B9E30}" type="datetimeFigureOut">
              <a:rPr lang="ko-KR" altLang="en-US" smtClean="0"/>
              <a:t>2014-07-07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CC529-4BAA-4555-AF28-E5472B935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12E9-0EE6-4C85-817E-BEA6191B9E30}" type="datetimeFigureOut">
              <a:rPr lang="ko-KR" altLang="en-US" smtClean="0"/>
              <a:t>2014-07-07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CC529-4BAA-4555-AF28-E5472B935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C612E9-0EE6-4C85-817E-BEA6191B9E30}" type="datetimeFigureOut">
              <a:rPr lang="ko-KR" altLang="en-US" smtClean="0"/>
              <a:t>2014-07-07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CC529-4BAA-4555-AF28-E5472B935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12E9-0EE6-4C85-817E-BEA6191B9E30}" type="datetimeFigureOut">
              <a:rPr lang="ko-KR" altLang="en-US" smtClean="0"/>
              <a:t>2014-07-07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CC529-4BAA-4555-AF28-E5472B935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12E9-0EE6-4C85-817E-BEA6191B9E30}" type="datetimeFigureOut">
              <a:rPr lang="ko-KR" altLang="en-US" smtClean="0"/>
              <a:t>2014-07-07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CC529-4BAA-4555-AF28-E5472B935E1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그림 개체 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제목 개체 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1" name="텍스트 개체 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7" name="날짜 개체 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C612E9-0EE6-4C85-817E-BEA6191B9E30}" type="datetimeFigureOut">
              <a:rPr lang="ko-KR" altLang="en-US" smtClean="0"/>
              <a:t>2014-07-07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5CC529-4BAA-4555-AF28-E5472B935E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1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1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1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1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1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1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지진 조사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5</a:t>
            </a:r>
            <a:r>
              <a:rPr lang="ko-KR" altLang="en-US" dirty="0" err="1" smtClean="0"/>
              <a:t>모둠</a:t>
            </a:r>
            <a:endParaRPr lang="en-US" altLang="ko-KR" dirty="0" smtClean="0"/>
          </a:p>
          <a:p>
            <a:r>
              <a:rPr lang="ko-KR" altLang="en-US" dirty="0" smtClean="0"/>
              <a:t>조은우</a:t>
            </a:r>
            <a:r>
              <a:rPr lang="en-US" altLang="ko-KR" dirty="0" smtClean="0"/>
              <a:t>,</a:t>
            </a:r>
            <a:r>
              <a:rPr lang="ko-KR" altLang="en-US" dirty="0" smtClean="0"/>
              <a:t>이민욱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최근에 발생한 지진은 어디일까요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현재</a:t>
            </a:r>
            <a:r>
              <a:rPr lang="en-US" altLang="ko-KR" dirty="0" smtClean="0"/>
              <a:t>(</a:t>
            </a:r>
            <a:r>
              <a:rPr lang="en-US" altLang="ko-KR" dirty="0" smtClean="0">
                <a:solidFill>
                  <a:srgbClr val="FF0000"/>
                </a:solidFill>
              </a:rPr>
              <a:t>2014. 2. 4</a:t>
            </a:r>
            <a:r>
              <a:rPr lang="en-US" altLang="ko-KR" dirty="0" smtClean="0"/>
              <a:t>.)</a:t>
            </a:r>
            <a:r>
              <a:rPr lang="ko-KR" altLang="en-US" dirty="0" smtClean="0"/>
              <a:t>를 기준으로</a:t>
            </a:r>
          </a:p>
          <a:p>
            <a:r>
              <a:rPr lang="ko-KR" altLang="en-US" b="1" dirty="0" smtClean="0"/>
              <a:t>국내</a:t>
            </a:r>
            <a:r>
              <a:rPr lang="ko-KR" altLang="en-US" dirty="0" smtClean="0"/>
              <a:t>에서 가장 최근에 발생한 지진은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2014</a:t>
            </a:r>
            <a:r>
              <a:rPr lang="ko-KR" altLang="en-US" dirty="0" smtClean="0">
                <a:solidFill>
                  <a:srgbClr val="FF0000"/>
                </a:solidFill>
              </a:rPr>
              <a:t>년 </a:t>
            </a:r>
            <a:r>
              <a:rPr lang="en-US" altLang="ko-KR" dirty="0" smtClean="0">
                <a:solidFill>
                  <a:srgbClr val="FF0000"/>
                </a:solidFill>
              </a:rPr>
              <a:t>1</a:t>
            </a:r>
            <a:r>
              <a:rPr lang="ko-KR" altLang="en-US" dirty="0" smtClean="0">
                <a:solidFill>
                  <a:srgbClr val="FF0000"/>
                </a:solidFill>
              </a:rPr>
              <a:t>월 </a:t>
            </a:r>
            <a:r>
              <a:rPr lang="en-US" altLang="ko-KR" dirty="0" smtClean="0">
                <a:solidFill>
                  <a:srgbClr val="FF0000"/>
                </a:solidFill>
              </a:rPr>
              <a:t>29</a:t>
            </a:r>
            <a:r>
              <a:rPr lang="ko-KR" altLang="en-US" dirty="0" smtClean="0">
                <a:solidFill>
                  <a:srgbClr val="FF0000"/>
                </a:solidFill>
              </a:rPr>
              <a:t>일 </a:t>
            </a:r>
            <a:r>
              <a:rPr lang="en-US" altLang="ko-KR" dirty="0" smtClean="0">
                <a:solidFill>
                  <a:srgbClr val="FF0000"/>
                </a:solidFill>
              </a:rPr>
              <a:t>06</a:t>
            </a:r>
            <a:r>
              <a:rPr lang="ko-KR" altLang="en-US" dirty="0" smtClean="0">
                <a:solidFill>
                  <a:srgbClr val="FF0000"/>
                </a:solidFill>
              </a:rPr>
              <a:t>시 </a:t>
            </a:r>
            <a:r>
              <a:rPr lang="en-US" altLang="ko-KR" dirty="0" smtClean="0">
                <a:solidFill>
                  <a:srgbClr val="FF0000"/>
                </a:solidFill>
              </a:rPr>
              <a:t>08</a:t>
            </a:r>
            <a:r>
              <a:rPr lang="ko-KR" altLang="en-US" dirty="0" smtClean="0">
                <a:solidFill>
                  <a:srgbClr val="FF0000"/>
                </a:solidFill>
              </a:rPr>
              <a:t>분 </a:t>
            </a:r>
            <a:r>
              <a:rPr lang="en-US" altLang="ko-KR" dirty="0" smtClean="0">
                <a:solidFill>
                  <a:srgbClr val="FF0000"/>
                </a:solidFill>
              </a:rPr>
              <a:t>44</a:t>
            </a:r>
            <a:r>
              <a:rPr lang="ko-KR" altLang="en-US" dirty="0" smtClean="0">
                <a:solidFill>
                  <a:srgbClr val="FF0000"/>
                </a:solidFill>
              </a:rPr>
              <a:t>초에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dirty="0" smtClean="0"/>
              <a:t>경북 </a:t>
            </a:r>
            <a:r>
              <a:rPr lang="ko-KR" altLang="en-US" dirty="0" smtClean="0"/>
              <a:t>의성군 </a:t>
            </a:r>
            <a:r>
              <a:rPr lang="ko-KR" altLang="en-US" dirty="0" smtClean="0"/>
              <a:t>규모 </a:t>
            </a:r>
            <a:r>
              <a:rPr lang="en-US" altLang="ko-KR" dirty="0" smtClean="0"/>
              <a:t>2.2</a:t>
            </a:r>
            <a:r>
              <a:rPr lang="ko-KR" altLang="en-US" dirty="0" smtClean="0"/>
              <a:t>로 발생하였습니다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타원 4"/>
          <p:cNvSpPr/>
          <p:nvPr/>
        </p:nvSpPr>
        <p:spPr>
          <a:xfrm>
            <a:off x="3722855" y="2566205"/>
            <a:ext cx="1512168" cy="136815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220072" y="2780928"/>
            <a:ext cx="36728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의성군청 주변에서</a:t>
            </a:r>
            <a:endParaRPr lang="en-US" altLang="ko-KR" dirty="0" smtClean="0"/>
          </a:p>
          <a:p>
            <a:r>
              <a:rPr lang="en-US" altLang="ko-KR" dirty="0" smtClean="0"/>
              <a:t>2.2</a:t>
            </a:r>
            <a:r>
              <a:rPr lang="ko-KR" altLang="en-US" dirty="0" smtClean="0"/>
              <a:t>의 지진이 일어났는데요</a:t>
            </a:r>
            <a:endParaRPr lang="en-US" altLang="ko-KR" dirty="0" smtClean="0"/>
          </a:p>
          <a:p>
            <a:r>
              <a:rPr lang="ko-KR" altLang="en-US" dirty="0" smtClean="0"/>
              <a:t>큰  지진이 일어났다면 의성군청이</a:t>
            </a:r>
            <a:endParaRPr lang="en-US" altLang="ko-KR" dirty="0" smtClean="0"/>
          </a:p>
          <a:p>
            <a:r>
              <a:rPr lang="ko-KR" altLang="en-US" dirty="0" err="1" smtClean="0"/>
              <a:t>붕괴됬을수도</a:t>
            </a:r>
            <a:r>
              <a:rPr lang="ko-KR" altLang="en-US" dirty="0" smtClean="0"/>
              <a:t> 있겠죠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지진 세기를 나타내는 단위는 무엇일까요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지진의 세기를 나타내는 단위는 규모가 있습니다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규모를 나타내는 숫자가 클수록 강한 지진입니다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지진 발생 지역으로부터 가까운 지역과 </a:t>
            </a:r>
            <a:r>
              <a:rPr lang="ko-KR" altLang="en-US" dirty="0" err="1" smtClean="0"/>
              <a:t>멀리떨어진</a:t>
            </a:r>
            <a:r>
              <a:rPr lang="ko-KR" altLang="en-US" dirty="0" smtClean="0"/>
              <a:t> 지역의 피해 정도는 다릅니다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(</a:t>
            </a:r>
            <a:r>
              <a:rPr lang="ko-KR" altLang="en-US" dirty="0" smtClean="0"/>
              <a:t>예</a:t>
            </a:r>
            <a:r>
              <a:rPr lang="en-US" altLang="ko-KR" dirty="0" smtClean="0"/>
              <a:t>:</a:t>
            </a:r>
            <a:r>
              <a:rPr lang="ko-KR" altLang="en-US" dirty="0" smtClean="0"/>
              <a:t>만약 대구광역시에서 지진이 났다면 서울특별시에서는 피해를 입지 않는다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그렇다면  </a:t>
            </a:r>
            <a:r>
              <a:rPr lang="en-US" altLang="ko-KR" dirty="0" smtClean="0"/>
              <a:t>2.2</a:t>
            </a:r>
            <a:r>
              <a:rPr lang="ko-KR" altLang="en-US" dirty="0" smtClean="0"/>
              <a:t>의 지진이 아닌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큰 지진이었다면 어떤 피해가 있을까요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뉴질랜드에서 </a:t>
            </a:r>
            <a:r>
              <a:rPr lang="en-US" altLang="ko-KR" dirty="0" smtClean="0"/>
              <a:t>5.2</a:t>
            </a:r>
            <a:r>
              <a:rPr lang="ko-KR" altLang="en-US" dirty="0" smtClean="0"/>
              <a:t>의 지진이 일어났다고 합니다</a:t>
            </a:r>
            <a:endParaRPr lang="ko-KR" altLang="en-US" dirty="0"/>
          </a:p>
        </p:txBody>
      </p:sp>
      <p:pic>
        <p:nvPicPr>
          <p:cNvPr id="4" name="그림 3" descr="지진 발생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20888"/>
            <a:ext cx="6114410" cy="39963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2564904"/>
            <a:ext cx="41985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집이 부서지고</a:t>
            </a:r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많은 사람이 다치고 죽습니다</a:t>
            </a:r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지진으로 인해 인구가 많이 줄어들기도 </a:t>
            </a:r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합니</a:t>
            </a:r>
            <a:r>
              <a:rPr lang="ko-KR" altLang="en-US" dirty="0">
                <a:solidFill>
                  <a:schemeClr val="bg1"/>
                </a:solidFill>
              </a:rPr>
              <a:t>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지진이 발생한 곳은 </a:t>
            </a:r>
            <a:r>
              <a:rPr lang="ko-KR" altLang="en-US" dirty="0" err="1" smtClean="0"/>
              <a:t>어느어느곳이</a:t>
            </a:r>
            <a:r>
              <a:rPr lang="ko-KR" altLang="en-US" dirty="0" smtClean="0"/>
              <a:t> 있을까요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3851920" y="1412776"/>
            <a:ext cx="288032" cy="36004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이상으로 지진조사를 마치겠습니다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4" name="내용 개체 틀 3" descr="땡큐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4751" y="1609725"/>
            <a:ext cx="5263898" cy="48466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풍요">
  <a:themeElements>
    <a:clrScheme name="메트로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풍요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</TotalTime>
  <Words>133</Words>
  <Application>Microsoft Office PowerPoint</Application>
  <PresentationFormat>화면 슬라이드 쇼(4:3)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풍요</vt:lpstr>
      <vt:lpstr>지진 조사</vt:lpstr>
      <vt:lpstr>최근에 발생한 지진은 어디일까요?</vt:lpstr>
      <vt:lpstr>슬라이드 3</vt:lpstr>
      <vt:lpstr>지진 세기를 나타내는 단위는 무엇일까요?</vt:lpstr>
      <vt:lpstr>그렇다면  2.2의 지진이 아닌  큰 지진이었다면 어떤 피해가 있을까요?</vt:lpstr>
      <vt:lpstr>지진이 발생한 곳은 어느어느곳이 있을까요?</vt:lpstr>
      <vt:lpstr>슬라이드 7</vt:lpstr>
      <vt:lpstr>이상으로 지진조사를 마치겠습니다.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지진 조사</dc:title>
  <dc:creator>user</dc:creator>
  <cp:lastModifiedBy>user</cp:lastModifiedBy>
  <cp:revision>3</cp:revision>
  <dcterms:created xsi:type="dcterms:W3CDTF">2014-07-07T01:10:49Z</dcterms:created>
  <dcterms:modified xsi:type="dcterms:W3CDTF">2014-07-07T01:32:23Z</dcterms:modified>
</cp:coreProperties>
</file>